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65" r:id="rId4"/>
    <p:sldId id="260" r:id="rId5"/>
    <p:sldId id="258" r:id="rId6"/>
    <p:sldId id="259" r:id="rId7"/>
    <p:sldId id="261" r:id="rId8"/>
    <p:sldId id="263" r:id="rId9"/>
    <p:sldId id="264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6BF41-1CF8-4C45-B93F-58F72D76A166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4F85D-2683-4CA2-AA4D-A6130457A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WWTP, WTP, </a:t>
            </a:r>
            <a:r>
              <a:rPr lang="en-US" smtClean="0"/>
              <a:t>design requirements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4F85D-2683-4CA2-AA4D-A6130457AD4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262838-83DC-4D37-82F2-3DAE34B99372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28688" y="1214438"/>
            <a:ext cx="7500937" cy="627062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Tahoma" pitchFamily="34" charset="0"/>
              </a:rPr>
              <a:t>Sanitary Engineering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428750" y="2514600"/>
            <a:ext cx="6491288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/>
                </a:solidFill>
                <a:latin typeface="Andalus" pitchFamily="18" charset="-78"/>
                <a:ea typeface="+mj-ea"/>
                <a:cs typeface="Andalus" pitchFamily="18" charset="-78"/>
              </a:rPr>
              <a:t>Water supply Engineering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By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Dr. </a:t>
            </a:r>
            <a:r>
              <a:rPr lang="en-US" sz="2000" b="1" dirty="0" err="1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Muhanad</a:t>
            </a: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 M. </a:t>
            </a:r>
            <a:r>
              <a:rPr lang="en-US" sz="2000" b="1" dirty="0" err="1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Abbas</a:t>
            </a:r>
            <a:endParaRPr lang="en-US" sz="2000" b="1" dirty="0">
              <a:solidFill>
                <a:schemeClr val="tx2"/>
              </a:solidFill>
              <a:latin typeface="Arial Black" pitchFamily="34" charset="0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76200"/>
            <a:ext cx="662151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3276600"/>
            <a:ext cx="656145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438400"/>
            <a:ext cx="7498080" cy="3810000"/>
          </a:xfrm>
        </p:spPr>
        <p:txBody>
          <a:bodyPr/>
          <a:lstStyle/>
          <a:p>
            <a:r>
              <a:rPr lang="en-US" b="1" dirty="0" smtClean="0"/>
              <a:t>Forecasting population</a:t>
            </a:r>
          </a:p>
          <a:p>
            <a:r>
              <a:rPr lang="en-US" b="1" dirty="0" smtClean="0"/>
              <a:t>Water consumption for various purposes</a:t>
            </a:r>
          </a:p>
          <a:p>
            <a:r>
              <a:rPr lang="en-US" b="1" dirty="0" smtClean="0"/>
              <a:t>Factors Affecting consumption</a:t>
            </a:r>
          </a:p>
          <a:p>
            <a:r>
              <a:rPr lang="en-US" b="1" dirty="0" smtClean="0"/>
              <a:t>Fire demand</a:t>
            </a:r>
          </a:p>
          <a:p>
            <a:r>
              <a:rPr lang="en-US" b="1" dirty="0" smtClean="0"/>
              <a:t>Example </a:t>
            </a:r>
            <a:endParaRPr lang="en-US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71600" y="4572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28688" y="1214438"/>
            <a:ext cx="7500937" cy="627062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Tahoma" pitchFamily="34" charset="0"/>
              </a:rPr>
              <a:t>TODAY TOPICS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0567" y="685800"/>
            <a:ext cx="8027233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28600"/>
            <a:ext cx="6387962" cy="3124200"/>
          </a:xfrm>
          <a:prstGeom prst="rect">
            <a:avLst/>
          </a:prstGeom>
        </p:spPr>
      </p:pic>
      <p:pic>
        <p:nvPicPr>
          <p:cNvPr id="5" name="Picture 4" descr="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3429000"/>
            <a:ext cx="6248400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نتيجة بحث الصور عن ‪water supply home intakes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05200" y="304800"/>
            <a:ext cx="29210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u="sng" dirty="0" smtClean="0"/>
              <a:t>Forecasting population</a:t>
            </a:r>
          </a:p>
        </p:txBody>
      </p:sp>
      <p:pic>
        <p:nvPicPr>
          <p:cNvPr id="6" name="Picture 5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3200400"/>
            <a:ext cx="5649494" cy="2819400"/>
          </a:xfrm>
          <a:prstGeom prst="rect">
            <a:avLst/>
          </a:prstGeom>
        </p:spPr>
      </p:pic>
      <p:pic>
        <p:nvPicPr>
          <p:cNvPr id="7" name="Picture 6" descr="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914400"/>
            <a:ext cx="3994355" cy="2057400"/>
          </a:xfrm>
          <a:prstGeom prst="rect">
            <a:avLst/>
          </a:prstGeom>
        </p:spPr>
      </p:pic>
      <p:pic>
        <p:nvPicPr>
          <p:cNvPr id="8" name="Picture 7" descr="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5062" y="838200"/>
            <a:ext cx="3320738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1227" y="3186112"/>
            <a:ext cx="4209173" cy="2681288"/>
          </a:xfrm>
          <a:prstGeom prst="rect">
            <a:avLst/>
          </a:prstGeom>
        </p:spPr>
      </p:pic>
      <p:pic>
        <p:nvPicPr>
          <p:cNvPr id="5" name="Picture 4" descr="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490" y="685800"/>
            <a:ext cx="3839986" cy="2209800"/>
          </a:xfrm>
          <a:prstGeom prst="rect">
            <a:avLst/>
          </a:prstGeom>
        </p:spPr>
      </p:pic>
      <p:pic>
        <p:nvPicPr>
          <p:cNvPr id="6" name="Picture 5" descr="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9200" y="685800"/>
            <a:ext cx="3693701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762000"/>
            <a:ext cx="6572251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143505"/>
            <a:ext cx="8153400" cy="5333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47800" y="914400"/>
            <a:ext cx="716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u="sng" dirty="0" smtClean="0">
                <a:solidFill>
                  <a:srgbClr val="FF0000"/>
                </a:solidFill>
                <a:latin typeface="Arial Black" pitchFamily="34" charset="0"/>
              </a:rPr>
              <a:t>Example </a:t>
            </a:r>
            <a:r>
              <a:rPr lang="en-US" sz="2400" dirty="0" smtClean="0">
                <a:latin typeface="Arial Black" pitchFamily="34" charset="0"/>
              </a:rPr>
              <a:t>/ City population 20000 cap. Consumed 100 gall./cap./d living in wood building area 2 Km2 with two stories. Find total demand with 2 hr fire. </a:t>
            </a:r>
            <a:endParaRPr lang="en-US" sz="2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128</TotalTime>
  <Words>69</Words>
  <Application>Microsoft Office PowerPoint</Application>
  <PresentationFormat>On-screen Show (4:3)</PresentationFormat>
  <Paragraphs>16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12</cp:revision>
  <dcterms:created xsi:type="dcterms:W3CDTF">2017-10-16T19:06:06Z</dcterms:created>
  <dcterms:modified xsi:type="dcterms:W3CDTF">2018-11-05T16:40:16Z</dcterms:modified>
</cp:coreProperties>
</file>